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6" r:id="rId3"/>
    <p:sldId id="259" r:id="rId4"/>
    <p:sldId id="260" r:id="rId5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42" d="100"/>
          <a:sy n="42" d="100"/>
        </p:scale>
        <p:origin x="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CDEA4-0CC3-4BB7-A245-4334474B5D5B}" type="datetimeFigureOut">
              <a:rPr lang="et-EE" smtClean="0"/>
              <a:t>15.07.2018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46749-25CB-46AD-8215-C9A24143336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6284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7BB518-2849-4FF6-BB4E-3DDB0A1344C4}" type="slidenum">
              <a:rPr kumimoji="0" lang="et-E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t-EE" smtClean="0"/>
          </a:p>
        </p:txBody>
      </p:sp>
    </p:spTree>
    <p:extLst>
      <p:ext uri="{BB962C8B-B14F-4D97-AF65-F5344CB8AC3E}">
        <p14:creationId xmlns:p14="http://schemas.microsoft.com/office/powerpoint/2010/main" val="3118105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Klõpsake juhtslaidi alamtiitli laadi redigeerimiseks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73941-74CB-4D68-BD23-195573F9FA45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AE215-BE54-4F88-A2A2-A5BB491B80C5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7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6EDE-327A-4D8B-80DE-A023E576FEAE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ADDA9-503A-4460-90AA-8C48DE119062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17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AD949-1A69-4626-A6A2-AF3E61E8E6DC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69BC8-1B2F-4C0D-BDB5-FD8E92B7824B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04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2779D-43A5-4517-A29F-9615618BC3CF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7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CC0F3-026A-4C18-811A-7F24967E93BE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27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7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EB7FE-7BAF-4EDF-B195-CC41852F6077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9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7BD19-D485-4027-8198-C4010AE745A0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37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ti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AD4C8-B897-46D5-9F1A-EA9B79DB21BC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5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3917A-33AC-4007-83C3-8F812FE80397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95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23F74-92EC-4968-AECC-1D06B078A0A4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4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639EE-B131-4D6C-A07A-D7DA88F46CFC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56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5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314DE-83CD-4B56-BA08-44EB8DFC4203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7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00B30-2956-4419-AC1C-B8D494F09814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33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t-EE" noProof="0" smtClean="0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5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2B16D-02D4-47C8-82DC-5278E5FF17B5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7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64ABD-5E30-4F34-BB5A-C23184BAE2A5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61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C5A85-FB79-4094-BE47-FD7FFDFE68E2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DAE29-3E17-439B-9A82-C6D2B554EAA9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87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B6A92-1521-4386-B510-096D8F966735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3ED5C-8537-4F16-B561-67C7A72D5007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37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itel, 2 sisu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2032000" y="190500"/>
            <a:ext cx="9347200" cy="1527175"/>
          </a:xfrm>
        </p:spPr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sz="quarter" idx="1"/>
          </p:nvPr>
        </p:nvSpPr>
        <p:spPr>
          <a:xfrm>
            <a:off x="2032000" y="19050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quarter" idx="2"/>
          </p:nvPr>
        </p:nvSpPr>
        <p:spPr>
          <a:xfrm>
            <a:off x="2032000" y="40386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Teksti kohatäide 4"/>
          <p:cNvSpPr>
            <a:spLocks noGrp="1"/>
          </p:cNvSpPr>
          <p:nvPr>
            <p:ph type="body" sz="half" idx="3"/>
          </p:nvPr>
        </p:nvSpPr>
        <p:spPr>
          <a:xfrm>
            <a:off x="6807200" y="1905000"/>
            <a:ext cx="4572000" cy="41148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6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7CDE-10E2-4D9E-B9A6-CA03B9B1CC9A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8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6014F-2891-4E38-B2DE-41B612CFCB1E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008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itel, 2 sisu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2032000" y="190500"/>
            <a:ext cx="9347200" cy="1527175"/>
          </a:xfrm>
        </p:spPr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sz="quarter" idx="1"/>
          </p:nvPr>
        </p:nvSpPr>
        <p:spPr>
          <a:xfrm>
            <a:off x="2032000" y="19050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quarter" idx="2"/>
          </p:nvPr>
        </p:nvSpPr>
        <p:spPr>
          <a:xfrm>
            <a:off x="2032000" y="40386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Sisu kohatäide 4"/>
          <p:cNvSpPr>
            <a:spLocks noGrp="1"/>
          </p:cNvSpPr>
          <p:nvPr>
            <p:ph sz="half" idx="3"/>
          </p:nvPr>
        </p:nvSpPr>
        <p:spPr>
          <a:xfrm>
            <a:off x="6807200" y="1905000"/>
            <a:ext cx="4572000" cy="41148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6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79051-FC4F-4FDA-B95D-F5BA9753C577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8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3EF63-2ECA-4E16-8B4B-3A0A3ABD7AE8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26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itel ja 4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 sz="quarter"/>
          </p:nvPr>
        </p:nvSpPr>
        <p:spPr>
          <a:xfrm>
            <a:off x="2032000" y="190500"/>
            <a:ext cx="9347200" cy="1527175"/>
          </a:xfrm>
        </p:spPr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sz="quarter" idx="1"/>
          </p:nvPr>
        </p:nvSpPr>
        <p:spPr>
          <a:xfrm>
            <a:off x="2032000" y="19050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quarter" idx="2"/>
          </p:nvPr>
        </p:nvSpPr>
        <p:spPr>
          <a:xfrm>
            <a:off x="6807200" y="19050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Sisu kohatäide 4"/>
          <p:cNvSpPr>
            <a:spLocks noGrp="1"/>
          </p:cNvSpPr>
          <p:nvPr>
            <p:ph sz="quarter" idx="3"/>
          </p:nvPr>
        </p:nvSpPr>
        <p:spPr>
          <a:xfrm>
            <a:off x="2032000" y="40386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6807200" y="4038600"/>
            <a:ext cx="4572000" cy="19812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7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1B626-B6C8-4305-B5CB-7FE7C1D21424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9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3029D-7724-4A6D-A782-A61ECAE06332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774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itel, tekst ja 2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717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5" name="Sisu kohatäide 4"/>
          <p:cNvSpPr>
            <a:spLocks noGrp="1"/>
          </p:cNvSpPr>
          <p:nvPr>
            <p:ph sz="quarter" idx="3"/>
          </p:nvPr>
        </p:nvSpPr>
        <p:spPr>
          <a:xfrm>
            <a:off x="6197600" y="3924300"/>
            <a:ext cx="5384800" cy="2171700"/>
          </a:xfrm>
        </p:spPr>
        <p:txBody>
          <a:bodyPr/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6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B78A3-5A87-4D99-8167-B7CCC8054138}" type="datetime1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</a:rPr>
              <a:t>peep.miidla@ut.ee</a:t>
            </a:r>
          </a:p>
        </p:txBody>
      </p:sp>
      <p:sp>
        <p:nvSpPr>
          <p:cNvPr id="8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1A7DC-38E8-4516-AEF8-501EF76E157C}" type="slidenum">
              <a:rPr lang="et-E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8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Pealkirja kohatäid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t-EE" smtClean="0"/>
              <a:t>Klõpsake tiitlilaadi muutmiseks</a:t>
            </a:r>
          </a:p>
        </p:txBody>
      </p:sp>
      <p:sp>
        <p:nvSpPr>
          <p:cNvPr id="4099" name="Teksti kohatäid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F0AEAD-4F89-4848-ABEA-5D2E4F6DDEDD}" type="datetime1">
              <a:rPr lang="et-EE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  <a:latin typeface="Arial" charset="0"/>
              </a:rPr>
              <a:t>peep.miidla@ut.ee</a:t>
            </a:r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1B69EF-C5F7-49E9-8F6E-5E4DB3CF2550}" type="slidenum">
              <a:rPr lang="et-EE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t-EE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11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parkdemo.ee/" TargetMode="External"/><Relationship Id="rId2" Type="http://schemas.openxmlformats.org/officeDocument/2006/relationships/hyperlink" Target="https://sisu.ut.ee/eu_mornet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acebook.com/ksii11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51088" y="692150"/>
            <a:ext cx="7632700" cy="928688"/>
          </a:xfr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IM in Estonia</a:t>
            </a:r>
            <a:endParaRPr lang="et-EE" b="1" i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A554CB-D4FA-44D4-A8FB-645C873066D6}" type="datetime1">
              <a:rPr lang="et-EE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t-EE">
                <a:solidFill>
                  <a:prstClr val="black">
                    <a:tint val="75000"/>
                  </a:prstClr>
                </a:solidFill>
                <a:latin typeface="Calibri"/>
              </a:rPr>
              <a:t>peep.miidla@ut.ee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1809750" y="5786438"/>
            <a:ext cx="23420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t-EE" sz="1600" b="1" dirty="0">
                <a:solidFill>
                  <a:srgbClr val="1F497D">
                    <a:lumMod val="75000"/>
                  </a:srgbClr>
                </a:solidFill>
              </a:rPr>
              <a:t>Liivi </a:t>
            </a:r>
            <a:r>
              <a:rPr lang="et-EE" sz="1600" b="1" dirty="0">
                <a:solidFill>
                  <a:srgbClr val="1F497D">
                    <a:lumMod val="75000"/>
                  </a:srgbClr>
                </a:solidFill>
              </a:rPr>
              <a:t>tn.2 50409 </a:t>
            </a:r>
            <a:r>
              <a:rPr lang="et-EE" sz="1600" b="1" dirty="0">
                <a:solidFill>
                  <a:srgbClr val="1F497D">
                    <a:lumMod val="75000"/>
                  </a:srgbClr>
                </a:solidFill>
              </a:rPr>
              <a:t>Tartu</a:t>
            </a:r>
          </a:p>
        </p:txBody>
      </p:sp>
    </p:spTree>
    <p:extLst>
      <p:ext uri="{BB962C8B-B14F-4D97-AF65-F5344CB8AC3E}">
        <p14:creationId xmlns:p14="http://schemas.microsoft.com/office/powerpoint/2010/main" val="266414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4785360" cy="1143000"/>
          </a:xfrm>
        </p:spPr>
        <p:txBody>
          <a:bodyPr/>
          <a:lstStyle/>
          <a:p>
            <a:pPr algn="l"/>
            <a:r>
              <a:rPr lang="et-EE" sz="36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Dissemination</a:t>
            </a:r>
            <a:endParaRPr lang="et-EE" sz="3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348800"/>
            <a:ext cx="11582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Article in the Newsletter of Estonian Mathematical Society (in Estonian)</a:t>
            </a: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EU-MORNET Workshop and MC Meeting in Tartu, 8 - 9 February 2018 (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https://sisu.ut.ee/eu_mornet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 included into some courses</a:t>
            </a:r>
          </a:p>
          <a:p>
            <a:pPr marL="457200" indent="-457200">
              <a:buFontTx/>
              <a:buChar char="-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Seminar “How to move towards Industry 4.0” in SPARK DEMO (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http://sparkdemo.ee/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-Estonian Center for Industrial Mathematics </a:t>
            </a:r>
            <a:r>
              <a:rPr lang="et-EE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Initiated actively</a:t>
            </a: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t-EE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https://www.facebook.com/ksii11/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Tx/>
              <a:buChar char="-"/>
            </a:pPr>
            <a:endParaRPr lang="et-EE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75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Jaluse kohatäide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t-EE" sz="1600" dirty="0">
                <a:solidFill>
                  <a:prstClr val="black">
                    <a:tint val="75000"/>
                  </a:prstClr>
                </a:solidFill>
                <a:latin typeface="Calibri"/>
              </a:rPr>
              <a:t>peep.miidla@ut.ee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19075"/>
            <a:ext cx="6300788" cy="5461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t-EE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Mathematics</a:t>
            </a:r>
            <a:r>
              <a:rPr lang="et-EE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t-EE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Industry</a:t>
            </a:r>
            <a:r>
              <a:rPr lang="et-EE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Network Service </a:t>
            </a:r>
            <a:endParaRPr lang="et-EE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97825" y="260350"/>
            <a:ext cx="2160588" cy="50323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sz="2000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Problem</a:t>
            </a:r>
            <a:endParaRPr lang="et-EE" sz="20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673975" y="1052513"/>
            <a:ext cx="2808288" cy="6477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Replaced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Mathematical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30989" y="1971675"/>
            <a:ext cx="3527425" cy="64928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Numerical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experiments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Simulations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630989" y="3789363"/>
            <a:ext cx="3527425" cy="57626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032626" y="4868863"/>
            <a:ext cx="1871663" cy="8636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sz="2000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t-EE" sz="20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t-EE" sz="20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et-EE" sz="20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sz="2000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enough</a:t>
            </a:r>
            <a:r>
              <a:rPr lang="et-EE" sz="20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cxnSp>
        <p:nvCxnSpPr>
          <p:cNvPr id="15" name="Curved Connector 14" descr="Ei"/>
          <p:cNvCxnSpPr>
            <a:stCxn id="13" idx="6"/>
            <a:endCxn id="11" idx="3"/>
          </p:cNvCxnSpPr>
          <p:nvPr/>
        </p:nvCxnSpPr>
        <p:spPr>
          <a:xfrm flipV="1">
            <a:off x="8904289" y="2297113"/>
            <a:ext cx="1254125" cy="3003550"/>
          </a:xfrm>
          <a:prstGeom prst="curvedConnector3">
            <a:avLst>
              <a:gd name="adj1" fmla="val 118228"/>
            </a:avLst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8688388" y="5121276"/>
            <a:ext cx="1979612" cy="12239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No –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something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changed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Straight Arrow Connector 30"/>
          <p:cNvCxnSpPr>
            <a:stCxn id="9" idx="2"/>
          </p:cNvCxnSpPr>
          <p:nvPr/>
        </p:nvCxnSpPr>
        <p:spPr>
          <a:xfrm>
            <a:off x="9078913" y="763589"/>
            <a:ext cx="0" cy="288925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0" idx="2"/>
          </p:cNvCxnSpPr>
          <p:nvPr/>
        </p:nvCxnSpPr>
        <p:spPr>
          <a:xfrm>
            <a:off x="9078913" y="1700213"/>
            <a:ext cx="0" cy="271462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1" idx="2"/>
          </p:cNvCxnSpPr>
          <p:nvPr/>
        </p:nvCxnSpPr>
        <p:spPr>
          <a:xfrm>
            <a:off x="8394700" y="2620963"/>
            <a:ext cx="0" cy="215900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13" idx="0"/>
          </p:cNvCxnSpPr>
          <p:nvPr/>
        </p:nvCxnSpPr>
        <p:spPr>
          <a:xfrm>
            <a:off x="7967663" y="4365625"/>
            <a:ext cx="0" cy="503238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Ümarnurkne ristkülik 2"/>
          <p:cNvSpPr/>
          <p:nvPr/>
        </p:nvSpPr>
        <p:spPr>
          <a:xfrm>
            <a:off x="2855914" y="1017589"/>
            <a:ext cx="2016125" cy="22320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Implementation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Innovatsion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Success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Efficiency</a:t>
            </a:r>
            <a:endParaRPr lang="et-EE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ctr">
              <a:defRPr/>
            </a:pPr>
            <a:endParaRPr lang="et-EE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22" name="Kõverkonnektor 21"/>
          <p:cNvCxnSpPr>
            <a:stCxn id="13" idx="2"/>
            <a:endCxn id="3" idx="2"/>
          </p:cNvCxnSpPr>
          <p:nvPr/>
        </p:nvCxnSpPr>
        <p:spPr>
          <a:xfrm rot="10800000">
            <a:off x="3863975" y="3249613"/>
            <a:ext cx="3168650" cy="2051050"/>
          </a:xfrm>
          <a:prstGeom prst="curvedConnector2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664200" y="4689476"/>
            <a:ext cx="1295400" cy="12239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sz="2000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t-EE" sz="20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pPr algn="ctr">
              <a:defRPr/>
            </a:pPr>
            <a:r>
              <a:rPr lang="et-EE" sz="20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OK</a:t>
            </a:r>
          </a:p>
        </p:txBody>
      </p:sp>
      <p:sp>
        <p:nvSpPr>
          <p:cNvPr id="24" name="Paremnool 23"/>
          <p:cNvSpPr/>
          <p:nvPr/>
        </p:nvSpPr>
        <p:spPr>
          <a:xfrm rot="20469046">
            <a:off x="2051050" y="4394200"/>
            <a:ext cx="3240088" cy="1512888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b="1" i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Industrial</a:t>
            </a:r>
            <a:r>
              <a:rPr lang="et-EE" b="1" i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t-EE" b="1" i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Mathematics</a:t>
            </a:r>
            <a:endParaRPr lang="et-EE" b="1" i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7" name="Rounded Rectangle 11"/>
          <p:cNvSpPr/>
          <p:nvPr/>
        </p:nvSpPr>
        <p:spPr>
          <a:xfrm>
            <a:off x="6630989" y="2836863"/>
            <a:ext cx="3527425" cy="57626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Provisional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t-EE" b="1" dirty="0" err="1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gratis</a:t>
            </a:r>
            <a:r>
              <a:rPr lang="et-EE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?)</a:t>
            </a:r>
          </a:p>
        </p:txBody>
      </p:sp>
      <p:cxnSp>
        <p:nvCxnSpPr>
          <p:cNvPr id="28" name="Straight Arrow Connector 45"/>
          <p:cNvCxnSpPr>
            <a:endCxn id="12" idx="0"/>
          </p:cNvCxnSpPr>
          <p:nvPr/>
        </p:nvCxnSpPr>
        <p:spPr>
          <a:xfrm>
            <a:off x="8391526" y="3408363"/>
            <a:ext cx="3175" cy="381000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21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323F74-92EC-4968-AECC-1D06B078A0A4}" type="datetime1">
              <a:rPr lang="et-E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15.07.2018</a:t>
            </a:fld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t-EE" smtClean="0">
                <a:solidFill>
                  <a:prstClr val="black">
                    <a:tint val="75000"/>
                  </a:prstClr>
                </a:solidFill>
              </a:rPr>
              <a:t>peep.miidla@ut.ee</a:t>
            </a:r>
            <a:endParaRPr lang="et-E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8992" y="1225296"/>
            <a:ext cx="96926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plan for the future:</a:t>
            </a:r>
          </a:p>
          <a:p>
            <a:endParaRPr lang="en-US" sz="3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Estonian Study Group With Industry, 4 – 8 February 2019</a:t>
            </a:r>
            <a:endParaRPr lang="et-EE" sz="3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50829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'i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141</Words>
  <Application>Microsoft Office PowerPoint</Application>
  <PresentationFormat>Widescreen</PresentationFormat>
  <Paragraphs>33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3_Office'i kujundus</vt:lpstr>
      <vt:lpstr>IM in Estonia</vt:lpstr>
      <vt:lpstr>Dissemination</vt:lpstr>
      <vt:lpstr>Mathematics for Industry Network Service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 in Estonia</dc:title>
  <dc:creator>Peep Miidla</dc:creator>
  <cp:lastModifiedBy>Peep Miidla</cp:lastModifiedBy>
  <cp:revision>3</cp:revision>
  <dcterms:created xsi:type="dcterms:W3CDTF">2018-07-15T04:22:11Z</dcterms:created>
  <dcterms:modified xsi:type="dcterms:W3CDTF">2018-07-15T04:43:30Z</dcterms:modified>
</cp:coreProperties>
</file>